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3"/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y="5143500" cx="9144000"/>
  <p:notesSz cx="6858000" cy="9144000"/>
  <p:embeddedFontLst>
    <p:embeddedFont>
      <p:font typeface="Ubuntu"/>
      <p:regular r:id="rId33"/>
      <p:bold r:id="rId34"/>
      <p:italic r:id="rId35"/>
      <p:boldItalic r:id="rId36"/>
    </p:embeddedFont>
    <p:embeddedFont>
      <p:font typeface="Capriola"/>
      <p:regular r:id="rId37"/>
    </p:embeddedFont>
    <p:embeddedFont>
      <p:font typeface="Bree Serif"/>
      <p:regular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Ubuntu-regular.fntdata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font" Target="fonts/Ubuntu-italic.fntdata"/><Relationship Id="rId12" Type="http://schemas.openxmlformats.org/officeDocument/2006/relationships/slide" Target="slides/slide7.xml"/><Relationship Id="rId34" Type="http://schemas.openxmlformats.org/officeDocument/2006/relationships/font" Target="fonts/Ubuntu-bold.fntdata"/><Relationship Id="rId15" Type="http://schemas.openxmlformats.org/officeDocument/2006/relationships/slide" Target="slides/slide10.xml"/><Relationship Id="rId37" Type="http://schemas.openxmlformats.org/officeDocument/2006/relationships/font" Target="fonts/Capriola-regular.fntdata"/><Relationship Id="rId14" Type="http://schemas.openxmlformats.org/officeDocument/2006/relationships/slide" Target="slides/slide9.xml"/><Relationship Id="rId36" Type="http://schemas.openxmlformats.org/officeDocument/2006/relationships/font" Target="fonts/Ubuntu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schemas.openxmlformats.org/officeDocument/2006/relationships/font" Target="fonts/BreeSerif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Shape 2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Shape 2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Shape 2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Shape 2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Shape 2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Shape 2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Shape 2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Shape 2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Shape 2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Shape 2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Shape 2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Shape 3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Shape 3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Shape 3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Shape 3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Shape 3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Shape 3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Clr>
                <a:srgbClr val="0667BB"/>
              </a:buClr>
              <a:buSzPct val="100000"/>
              <a:buFont typeface="Capriola"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ctr">
              <a:spcBef>
                <a:spcPts val="0"/>
              </a:spcBef>
              <a:buSzPct val="100000"/>
              <a:defRPr sz="10000"/>
            </a:lvl1pPr>
            <a:lvl2pPr lvl="1" rtl="0" algn="ctr">
              <a:spcBef>
                <a:spcPts val="0"/>
              </a:spcBef>
              <a:buSzPct val="100000"/>
              <a:defRPr sz="12000"/>
            </a:lvl2pPr>
            <a:lvl3pPr lvl="2" rtl="0" algn="ctr">
              <a:spcBef>
                <a:spcPts val="0"/>
              </a:spcBef>
              <a:buSzPct val="100000"/>
              <a:defRPr sz="12000"/>
            </a:lvl3pPr>
            <a:lvl4pPr lvl="3" rtl="0" algn="ctr">
              <a:spcBef>
                <a:spcPts val="0"/>
              </a:spcBef>
              <a:buSzPct val="100000"/>
              <a:defRPr sz="12000"/>
            </a:lvl4pPr>
            <a:lvl5pPr lvl="4" rtl="0" algn="ctr">
              <a:spcBef>
                <a:spcPts val="0"/>
              </a:spcBef>
              <a:buSzPct val="100000"/>
              <a:defRPr sz="12000"/>
            </a:lvl5pPr>
            <a:lvl6pPr lvl="5" rtl="0" algn="ctr">
              <a:spcBef>
                <a:spcPts val="0"/>
              </a:spcBef>
              <a:buSzPct val="100000"/>
              <a:defRPr sz="12000"/>
            </a:lvl6pPr>
            <a:lvl7pPr lvl="6" rtl="0" algn="ctr">
              <a:spcBef>
                <a:spcPts val="0"/>
              </a:spcBef>
              <a:buSzPct val="100000"/>
              <a:defRPr sz="12000"/>
            </a:lvl7pPr>
            <a:lvl8pPr lvl="7" rtl="0" algn="ctr">
              <a:spcBef>
                <a:spcPts val="0"/>
              </a:spcBef>
              <a:buSzPct val="100000"/>
              <a:defRPr sz="12000"/>
            </a:lvl8pPr>
            <a:lvl9pPr lvl="8" rtl="0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spcBef>
                <a:spcPts val="0"/>
              </a:spcBef>
              <a:defRPr/>
            </a:lvl1pPr>
            <a:lvl2pPr lvl="1" rtl="0" algn="ctr">
              <a:spcBef>
                <a:spcPts val="0"/>
              </a:spcBef>
              <a:defRPr/>
            </a:lvl2pPr>
            <a:lvl3pPr lvl="2" rtl="0" algn="ctr">
              <a:spcBef>
                <a:spcPts val="0"/>
              </a:spcBef>
              <a:defRPr/>
            </a:lvl3pPr>
            <a:lvl4pPr lvl="3" rtl="0" algn="ctr">
              <a:spcBef>
                <a:spcPts val="0"/>
              </a:spcBef>
              <a:defRPr/>
            </a:lvl4pPr>
            <a:lvl5pPr lvl="4" rtl="0" algn="ctr">
              <a:spcBef>
                <a:spcPts val="0"/>
              </a:spcBef>
              <a:defRPr/>
            </a:lvl5pPr>
            <a:lvl6pPr lvl="5" rtl="0" algn="ctr">
              <a:spcBef>
                <a:spcPts val="0"/>
              </a:spcBef>
              <a:defRPr/>
            </a:lvl6pPr>
            <a:lvl7pPr lvl="6" rtl="0" algn="ctr">
              <a:spcBef>
                <a:spcPts val="0"/>
              </a:spcBef>
              <a:defRPr/>
            </a:lvl7pPr>
            <a:lvl8pPr lvl="7" rtl="0" algn="ctr">
              <a:spcBef>
                <a:spcPts val="0"/>
              </a:spcBef>
              <a:defRPr/>
            </a:lvl8pPr>
            <a:lvl9pPr lvl="8" rtl="0" algn="ctr">
              <a:spcBef>
                <a:spcPts val="0"/>
              </a:spcBef>
              <a:defRPr/>
            </a:lvl9pPr>
          </a:lstStyle>
          <a:p/>
        </p:txBody>
      </p:sp>
      <p:pic>
        <p:nvPicPr>
          <p:cNvPr id="51" name="Shape 51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1127624" cy="51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Clr>
                <a:srgbClr val="0667BB"/>
              </a:buClr>
              <a:buSzPct val="100000"/>
              <a:buFont typeface="Capriola"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buClr>
                <a:srgbClr val="0667BB"/>
              </a:buClr>
              <a:buSzPct val="100000"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pic>
        <p:nvPicPr>
          <p:cNvPr id="60" name="Shape 6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845718" cy="38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rgbClr val="0667BB"/>
              </a:buClr>
              <a:buSzPct val="100000"/>
              <a:buFont typeface="Capriola"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buSzPct val="100000"/>
              <a:defRPr sz="3600"/>
            </a:lvl2pPr>
            <a:lvl3pPr lvl="2" rtl="0" algn="ctr">
              <a:spcBef>
                <a:spcPts val="0"/>
              </a:spcBef>
              <a:buSzPct val="100000"/>
              <a:defRPr sz="3600"/>
            </a:lvl3pPr>
            <a:lvl4pPr lvl="3" rtl="0" algn="ctr">
              <a:spcBef>
                <a:spcPts val="0"/>
              </a:spcBef>
              <a:buSzPct val="100000"/>
              <a:defRPr sz="3600"/>
            </a:lvl4pPr>
            <a:lvl5pPr lvl="4" rtl="0" algn="ctr">
              <a:spcBef>
                <a:spcPts val="0"/>
              </a:spcBef>
              <a:buSzPct val="100000"/>
              <a:defRPr sz="3600"/>
            </a:lvl5pPr>
            <a:lvl6pPr lvl="5" rtl="0" algn="ctr">
              <a:spcBef>
                <a:spcPts val="0"/>
              </a:spcBef>
              <a:buSzPct val="100000"/>
              <a:defRPr sz="3600"/>
            </a:lvl6pPr>
            <a:lvl7pPr lvl="6" rtl="0" algn="ctr">
              <a:spcBef>
                <a:spcPts val="0"/>
              </a:spcBef>
              <a:buSzPct val="100000"/>
              <a:defRPr sz="3600"/>
            </a:lvl7pPr>
            <a:lvl8pPr lvl="7" rtl="0" algn="ctr">
              <a:spcBef>
                <a:spcPts val="0"/>
              </a:spcBef>
              <a:buSzPct val="100000"/>
              <a:defRPr sz="3600"/>
            </a:lvl8pPr>
            <a:lvl9pPr lvl="8" rtl="0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pic>
        <p:nvPicPr>
          <p:cNvPr id="63" name="Shape 63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845718" cy="38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Clr>
                <a:srgbClr val="055498"/>
              </a:buClr>
              <a:buSzPct val="100000"/>
              <a:buFont typeface="Capriola"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68" name="Shape 68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845718" cy="38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Clr>
                <a:srgbClr val="055498"/>
              </a:buClr>
              <a:buSzPct val="100000"/>
              <a:buFont typeface="Capriola"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74" name="Shape 7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845718" cy="38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3000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pic>
        <p:nvPicPr>
          <p:cNvPr id="77" name="Shape 7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845718" cy="38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pic>
        <p:nvPicPr>
          <p:cNvPr id="82" name="Shape 8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845718" cy="38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buSzPct val="100000"/>
              <a:defRPr sz="4000"/>
            </a:lvl1pPr>
            <a:lvl2pPr lvl="1" rtl="0">
              <a:spcBef>
                <a:spcPts val="0"/>
              </a:spcBef>
              <a:buSzPct val="100000"/>
              <a:defRPr sz="4800"/>
            </a:lvl2pPr>
            <a:lvl3pPr lvl="2" rtl="0">
              <a:spcBef>
                <a:spcPts val="0"/>
              </a:spcBef>
              <a:buSzPct val="100000"/>
              <a:defRPr sz="4800"/>
            </a:lvl3pPr>
            <a:lvl4pPr lvl="3" rtl="0">
              <a:spcBef>
                <a:spcPts val="0"/>
              </a:spcBef>
              <a:buSzPct val="100000"/>
              <a:defRPr sz="4800"/>
            </a:lvl4pPr>
            <a:lvl5pPr lvl="4" rtl="0">
              <a:spcBef>
                <a:spcPts val="0"/>
              </a:spcBef>
              <a:buSzPct val="100000"/>
              <a:defRPr sz="4800"/>
            </a:lvl5pPr>
            <a:lvl6pPr lvl="5" rtl="0">
              <a:spcBef>
                <a:spcPts val="0"/>
              </a:spcBef>
              <a:buSzPct val="100000"/>
              <a:defRPr sz="4800"/>
            </a:lvl6pPr>
            <a:lvl7pPr lvl="6" rtl="0">
              <a:spcBef>
                <a:spcPts val="0"/>
              </a:spcBef>
              <a:buSzPct val="100000"/>
              <a:defRPr sz="4800"/>
            </a:lvl7pPr>
            <a:lvl8pPr lvl="7" rtl="0">
              <a:spcBef>
                <a:spcPts val="0"/>
              </a:spcBef>
              <a:buSzPct val="100000"/>
              <a:defRPr sz="4800"/>
            </a:lvl8pPr>
            <a:lvl9pPr lvl="8" rtl="0">
              <a:spcBef>
                <a:spcPts val="0"/>
              </a:spcBef>
              <a:buSzPct val="100000"/>
              <a:defRPr sz="4800"/>
            </a:lvl9pPr>
          </a:lstStyle>
          <a:p/>
        </p:txBody>
      </p:sp>
      <p:pic>
        <p:nvPicPr>
          <p:cNvPr id="85" name="Shape 8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845718" cy="38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ctr">
              <a:spcBef>
                <a:spcPts val="0"/>
              </a:spcBef>
              <a:buSzPct val="100000"/>
              <a:defRPr sz="3000"/>
            </a:lvl1pPr>
            <a:lvl2pPr lvl="1" rtl="0" algn="ctr">
              <a:spcBef>
                <a:spcPts val="0"/>
              </a:spcBef>
              <a:buSzPct val="100000"/>
              <a:defRPr sz="4200"/>
            </a:lvl2pPr>
            <a:lvl3pPr lvl="2" rtl="0" algn="ctr">
              <a:spcBef>
                <a:spcPts val="0"/>
              </a:spcBef>
              <a:buSzPct val="100000"/>
              <a:defRPr sz="4200"/>
            </a:lvl3pPr>
            <a:lvl4pPr lvl="3" rtl="0" algn="ctr">
              <a:spcBef>
                <a:spcPts val="0"/>
              </a:spcBef>
              <a:buSzPct val="100000"/>
              <a:defRPr sz="4200"/>
            </a:lvl4pPr>
            <a:lvl5pPr lvl="4" rtl="0" algn="ctr">
              <a:spcBef>
                <a:spcPts val="0"/>
              </a:spcBef>
              <a:buSzPct val="100000"/>
              <a:defRPr sz="4200"/>
            </a:lvl5pPr>
            <a:lvl6pPr lvl="5" rtl="0" algn="ctr">
              <a:spcBef>
                <a:spcPts val="0"/>
              </a:spcBef>
              <a:buSzPct val="100000"/>
              <a:defRPr sz="4200"/>
            </a:lvl6pPr>
            <a:lvl7pPr lvl="6" rtl="0" algn="ctr">
              <a:spcBef>
                <a:spcPts val="0"/>
              </a:spcBef>
              <a:buSzPct val="100000"/>
              <a:defRPr sz="4200"/>
            </a:lvl7pPr>
            <a:lvl8pPr lvl="7" rtl="0" algn="ctr">
              <a:spcBef>
                <a:spcPts val="0"/>
              </a:spcBef>
              <a:buSzPct val="100000"/>
              <a:defRPr sz="4200"/>
            </a:lvl8pPr>
            <a:lvl9pPr lvl="8" rtl="0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89" name="Shape 89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90" name="Shape 9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rgbClr val="0667BB"/>
              </a:buClr>
              <a:buSzPct val="100000"/>
              <a:buFont typeface="Capriola"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buSzPct val="100000"/>
              <a:defRPr sz="3600"/>
            </a:lvl2pPr>
            <a:lvl3pPr lvl="2" rtl="0" algn="ctr">
              <a:spcBef>
                <a:spcPts val="0"/>
              </a:spcBef>
              <a:buSzPct val="100000"/>
              <a:defRPr sz="3600"/>
            </a:lvl3pPr>
            <a:lvl4pPr lvl="3" rtl="0" algn="ctr">
              <a:spcBef>
                <a:spcPts val="0"/>
              </a:spcBef>
              <a:buSzPct val="100000"/>
              <a:defRPr sz="3600"/>
            </a:lvl4pPr>
            <a:lvl5pPr lvl="4" rtl="0" algn="ctr">
              <a:spcBef>
                <a:spcPts val="0"/>
              </a:spcBef>
              <a:buSzPct val="100000"/>
              <a:defRPr sz="3600"/>
            </a:lvl5pPr>
            <a:lvl6pPr lvl="5" rtl="0" algn="ctr">
              <a:spcBef>
                <a:spcPts val="0"/>
              </a:spcBef>
              <a:buSzPct val="100000"/>
              <a:defRPr sz="3600"/>
            </a:lvl6pPr>
            <a:lvl7pPr lvl="6" rtl="0" algn="ctr">
              <a:spcBef>
                <a:spcPts val="0"/>
              </a:spcBef>
              <a:buSzPct val="100000"/>
              <a:defRPr sz="3600"/>
            </a:lvl7pPr>
            <a:lvl8pPr lvl="7" rtl="0" algn="ctr">
              <a:spcBef>
                <a:spcPts val="0"/>
              </a:spcBef>
              <a:buSzPct val="100000"/>
              <a:defRPr sz="3600"/>
            </a:lvl8pPr>
            <a:lvl9pPr lvl="8" rtl="0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pic>
        <p:nvPicPr>
          <p:cNvPr id="15" name="Shape 1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1127624" cy="51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311699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rIns="91425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95" name="Shape 9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4"/>
            <a:ext cx="845718" cy="38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ctr">
              <a:spcBef>
                <a:spcPts val="0"/>
              </a:spcBef>
              <a:buSzPct val="100000"/>
              <a:defRPr sz="10000"/>
            </a:lvl1pPr>
            <a:lvl2pPr lvl="1" rtl="0" algn="ctr">
              <a:spcBef>
                <a:spcPts val="0"/>
              </a:spcBef>
              <a:buSzPct val="100000"/>
              <a:defRPr sz="12000"/>
            </a:lvl2pPr>
            <a:lvl3pPr lvl="2" rtl="0" algn="ctr">
              <a:spcBef>
                <a:spcPts val="0"/>
              </a:spcBef>
              <a:buSzPct val="100000"/>
              <a:defRPr sz="12000"/>
            </a:lvl3pPr>
            <a:lvl4pPr lvl="3" rtl="0" algn="ctr">
              <a:spcBef>
                <a:spcPts val="0"/>
              </a:spcBef>
              <a:buSzPct val="100000"/>
              <a:defRPr sz="12000"/>
            </a:lvl4pPr>
            <a:lvl5pPr lvl="4" rtl="0" algn="ctr">
              <a:spcBef>
                <a:spcPts val="0"/>
              </a:spcBef>
              <a:buSzPct val="100000"/>
              <a:defRPr sz="12000"/>
            </a:lvl5pPr>
            <a:lvl6pPr lvl="5" rtl="0" algn="ctr">
              <a:spcBef>
                <a:spcPts val="0"/>
              </a:spcBef>
              <a:buSzPct val="100000"/>
              <a:defRPr sz="12000"/>
            </a:lvl6pPr>
            <a:lvl7pPr lvl="6" rtl="0" algn="ctr">
              <a:spcBef>
                <a:spcPts val="0"/>
              </a:spcBef>
              <a:buSzPct val="100000"/>
              <a:defRPr sz="12000"/>
            </a:lvl7pPr>
            <a:lvl8pPr lvl="7" rtl="0" algn="ctr">
              <a:spcBef>
                <a:spcPts val="0"/>
              </a:spcBef>
              <a:buSzPct val="100000"/>
              <a:defRPr sz="12000"/>
            </a:lvl8pPr>
            <a:lvl9pPr lvl="8" rtl="0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spcBef>
                <a:spcPts val="0"/>
              </a:spcBef>
              <a:defRPr/>
            </a:lvl1pPr>
            <a:lvl2pPr lvl="1" rtl="0" algn="ctr">
              <a:spcBef>
                <a:spcPts val="0"/>
              </a:spcBef>
              <a:defRPr/>
            </a:lvl2pPr>
            <a:lvl3pPr lvl="2" rtl="0" algn="ctr">
              <a:spcBef>
                <a:spcPts val="0"/>
              </a:spcBef>
              <a:defRPr/>
            </a:lvl3pPr>
            <a:lvl4pPr lvl="3" rtl="0" algn="ctr">
              <a:spcBef>
                <a:spcPts val="0"/>
              </a:spcBef>
              <a:defRPr/>
            </a:lvl4pPr>
            <a:lvl5pPr lvl="4" rtl="0" algn="ctr">
              <a:spcBef>
                <a:spcPts val="0"/>
              </a:spcBef>
              <a:defRPr/>
            </a:lvl5pPr>
            <a:lvl6pPr lvl="5" rtl="0" algn="ctr">
              <a:spcBef>
                <a:spcPts val="0"/>
              </a:spcBef>
              <a:defRPr/>
            </a:lvl6pPr>
            <a:lvl7pPr lvl="6" rtl="0" algn="ctr">
              <a:spcBef>
                <a:spcPts val="0"/>
              </a:spcBef>
              <a:defRPr/>
            </a:lvl7pPr>
            <a:lvl8pPr lvl="7" rtl="0" algn="ctr">
              <a:spcBef>
                <a:spcPts val="0"/>
              </a:spcBef>
              <a:defRPr/>
            </a:lvl8pPr>
            <a:lvl9pPr lvl="8" rtl="0" algn="ctr">
              <a:spcBef>
                <a:spcPts val="0"/>
              </a:spcBef>
              <a:defRPr/>
            </a:lvl9pPr>
          </a:lstStyle>
          <a:p/>
        </p:txBody>
      </p:sp>
      <p:pic>
        <p:nvPicPr>
          <p:cNvPr id="99" name="Shape 9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4"/>
            <a:ext cx="845718" cy="38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Clr>
                <a:srgbClr val="055498"/>
              </a:buClr>
              <a:buSzPct val="100000"/>
              <a:buFont typeface="Capriola"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0" name="Shape 20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Clr>
                <a:srgbClr val="055498"/>
              </a:buClr>
              <a:buSzPct val="100000"/>
              <a:buFont typeface="Capriola"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Font typeface="Ubuntu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6" name="Shape 26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3000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pic>
        <p:nvPicPr>
          <p:cNvPr id="29" name="Shape 2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1127624" cy="51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pic>
        <p:nvPicPr>
          <p:cNvPr id="34" name="Shape 3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4"/>
            <a:ext cx="1127624" cy="51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buSzPct val="100000"/>
              <a:defRPr sz="4000"/>
            </a:lvl1pPr>
            <a:lvl2pPr lvl="1" rtl="0">
              <a:spcBef>
                <a:spcPts val="0"/>
              </a:spcBef>
              <a:buSzPct val="100000"/>
              <a:defRPr sz="4800"/>
            </a:lvl2pPr>
            <a:lvl3pPr lvl="2" rtl="0">
              <a:spcBef>
                <a:spcPts val="0"/>
              </a:spcBef>
              <a:buSzPct val="100000"/>
              <a:defRPr sz="4800"/>
            </a:lvl3pPr>
            <a:lvl4pPr lvl="3" rtl="0">
              <a:spcBef>
                <a:spcPts val="0"/>
              </a:spcBef>
              <a:buSzPct val="100000"/>
              <a:defRPr sz="4800"/>
            </a:lvl4pPr>
            <a:lvl5pPr lvl="4" rtl="0">
              <a:spcBef>
                <a:spcPts val="0"/>
              </a:spcBef>
              <a:buSzPct val="100000"/>
              <a:defRPr sz="4800"/>
            </a:lvl5pPr>
            <a:lvl6pPr lvl="5" rtl="0">
              <a:spcBef>
                <a:spcPts val="0"/>
              </a:spcBef>
              <a:buSzPct val="100000"/>
              <a:defRPr sz="4800"/>
            </a:lvl6pPr>
            <a:lvl7pPr lvl="6" rtl="0">
              <a:spcBef>
                <a:spcPts val="0"/>
              </a:spcBef>
              <a:buSzPct val="100000"/>
              <a:defRPr sz="4800"/>
            </a:lvl7pPr>
            <a:lvl8pPr lvl="7" rtl="0">
              <a:spcBef>
                <a:spcPts val="0"/>
              </a:spcBef>
              <a:buSzPct val="100000"/>
              <a:defRPr sz="4800"/>
            </a:lvl8pPr>
            <a:lvl9pPr lvl="8" rtl="0">
              <a:spcBef>
                <a:spcPts val="0"/>
              </a:spcBef>
              <a:buSzPct val="100000"/>
              <a:defRPr sz="4800"/>
            </a:lvl9pPr>
          </a:lstStyle>
          <a:p/>
        </p:txBody>
      </p:sp>
      <p:pic>
        <p:nvPicPr>
          <p:cNvPr id="37" name="Shape 37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ctr">
              <a:spcBef>
                <a:spcPts val="0"/>
              </a:spcBef>
              <a:buSzPct val="100000"/>
              <a:defRPr sz="3000"/>
            </a:lvl1pPr>
            <a:lvl2pPr lvl="1" rtl="0" algn="ctr">
              <a:spcBef>
                <a:spcPts val="0"/>
              </a:spcBef>
              <a:buSzPct val="100000"/>
              <a:defRPr sz="4200"/>
            </a:lvl2pPr>
            <a:lvl3pPr lvl="2" rtl="0" algn="ctr">
              <a:spcBef>
                <a:spcPts val="0"/>
              </a:spcBef>
              <a:buSzPct val="100000"/>
              <a:defRPr sz="4200"/>
            </a:lvl3pPr>
            <a:lvl4pPr lvl="3" rtl="0" algn="ctr">
              <a:spcBef>
                <a:spcPts val="0"/>
              </a:spcBef>
              <a:buSzPct val="100000"/>
              <a:defRPr sz="4200"/>
            </a:lvl4pPr>
            <a:lvl5pPr lvl="4" rtl="0" algn="ctr">
              <a:spcBef>
                <a:spcPts val="0"/>
              </a:spcBef>
              <a:buSzPct val="100000"/>
              <a:defRPr sz="4200"/>
            </a:lvl5pPr>
            <a:lvl6pPr lvl="5" rtl="0" algn="ctr">
              <a:spcBef>
                <a:spcPts val="0"/>
              </a:spcBef>
              <a:buSzPct val="100000"/>
              <a:defRPr sz="4200"/>
            </a:lvl6pPr>
            <a:lvl7pPr lvl="6" rtl="0" algn="ctr">
              <a:spcBef>
                <a:spcPts val="0"/>
              </a:spcBef>
              <a:buSzPct val="100000"/>
              <a:defRPr sz="4200"/>
            </a:lvl7pPr>
            <a:lvl8pPr lvl="7" rtl="0" algn="ctr">
              <a:spcBef>
                <a:spcPts val="0"/>
              </a:spcBef>
              <a:buSzPct val="100000"/>
              <a:defRPr sz="4200"/>
            </a:lvl8pPr>
            <a:lvl9pPr lvl="8" rtl="0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1" name="Shape 41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699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rIns="91425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47" name="Shape 4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4"/>
            <a:ext cx="1127624" cy="51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Clr>
                <a:srgbClr val="0667BB"/>
              </a:buClr>
              <a:buSzPct val="1000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fld id="{00000000-1234-1234-1234-123412341234}" type="slidenum">
              <a:rPr lang="es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Clr>
                <a:srgbClr val="0667BB"/>
              </a:buClr>
              <a:buSzPct val="1000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fld id="{00000000-1234-1234-1234-123412341234}" type="slidenum">
              <a:rPr lang="es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png"/><Relationship Id="rId4" Type="http://schemas.openxmlformats.org/officeDocument/2006/relationships/image" Target="../media/image1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jpg"/><Relationship Id="rId4" Type="http://schemas.openxmlformats.org/officeDocument/2006/relationships/image" Target="../media/image22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jpg"/><Relationship Id="rId4" Type="http://schemas.openxmlformats.org/officeDocument/2006/relationships/image" Target="../media/image2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png"/><Relationship Id="rId4" Type="http://schemas.openxmlformats.org/officeDocument/2006/relationships/image" Target="../media/image2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3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/>
        </p:nvSpPr>
        <p:spPr>
          <a:xfrm>
            <a:off x="6825" y="0"/>
            <a:ext cx="9144000" cy="10452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 txBox="1"/>
          <p:nvPr/>
        </p:nvSpPr>
        <p:spPr>
          <a:xfrm>
            <a:off x="403000" y="6825"/>
            <a:ext cx="4528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7 - </a:t>
            </a:r>
            <a:r>
              <a:rPr lang="es" sz="20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Físico Teórico - Experimental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07" name="Shape 107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782275" y="281760"/>
            <a:ext cx="792468" cy="361256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0" y="3707550"/>
            <a:ext cx="914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5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Viento</a:t>
            </a:r>
          </a:p>
        </p:txBody>
      </p:sp>
      <p:pic>
        <p:nvPicPr>
          <p:cNvPr descr="Untitled-1-08.png"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8912" y="601199"/>
            <a:ext cx="3299824" cy="3299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Shape 2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7175" y="283887"/>
            <a:ext cx="5869650" cy="411852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Shape 226"/>
          <p:cNvSpPr txBox="1"/>
          <p:nvPr/>
        </p:nvSpPr>
        <p:spPr>
          <a:xfrm>
            <a:off x="2237000" y="4402425"/>
            <a:ext cx="4839300" cy="74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 sz="2400">
                <a:solidFill>
                  <a:srgbClr val="222222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112 y 120 kilómetros por hora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Shape 2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821024" y="230950"/>
            <a:ext cx="5501950" cy="414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Shape 232"/>
          <p:cNvSpPr txBox="1"/>
          <p:nvPr/>
        </p:nvSpPr>
        <p:spPr>
          <a:xfrm>
            <a:off x="1821025" y="4379750"/>
            <a:ext cx="5502000" cy="73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1800">
                <a:latin typeface="Capriola"/>
                <a:ea typeface="Capriola"/>
                <a:cs typeface="Capriola"/>
                <a:sym typeface="Capriola"/>
              </a:rPr>
              <a:t>430 kilómetros por hora.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Rapidez y Velocidad del viento</a:t>
            </a:r>
          </a:p>
        </p:txBody>
      </p:sp>
      <p:pic>
        <p:nvPicPr>
          <p:cNvPr id="238" name="Shape 2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8925" y="1467976"/>
            <a:ext cx="7006150" cy="235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Dirección del viento</a:t>
            </a:r>
          </a:p>
        </p:txBody>
      </p:sp>
      <p:pic>
        <p:nvPicPr>
          <p:cNvPr id="244" name="Shape 2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6975" y="1164350"/>
            <a:ext cx="4670051" cy="3502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Puntos cardinales</a:t>
            </a:r>
          </a:p>
        </p:txBody>
      </p:sp>
      <p:pic>
        <p:nvPicPr>
          <p:cNvPr id="250" name="Shape 2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1462" y="1155625"/>
            <a:ext cx="6165975" cy="325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Medición del viento</a:t>
            </a:r>
          </a:p>
        </p:txBody>
      </p:sp>
      <p:sp>
        <p:nvSpPr>
          <p:cNvPr id="256" name="Shape 256"/>
          <p:cNvSpPr txBox="1"/>
          <p:nvPr/>
        </p:nvSpPr>
        <p:spPr>
          <a:xfrm>
            <a:off x="1203375" y="3920175"/>
            <a:ext cx="2336700" cy="86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1800">
                <a:solidFill>
                  <a:srgbClr val="3D85C6"/>
                </a:solidFill>
                <a:latin typeface="Capriola"/>
                <a:ea typeface="Capriola"/>
                <a:cs typeface="Capriola"/>
                <a:sym typeface="Capriola"/>
              </a:rPr>
              <a:t>Leonardo Da Vinci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s" sz="1800">
                <a:solidFill>
                  <a:srgbClr val="3D85C6"/>
                </a:solidFill>
                <a:latin typeface="Capriola"/>
                <a:ea typeface="Capriola"/>
                <a:cs typeface="Capriola"/>
                <a:sym typeface="Capriola"/>
              </a:rPr>
              <a:t>1480</a:t>
            </a:r>
          </a:p>
        </p:txBody>
      </p:sp>
      <p:pic>
        <p:nvPicPr>
          <p:cNvPr id="257" name="Shape 2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3450" y="1070500"/>
            <a:ext cx="2336661" cy="28564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EMOMETRO DE LAMINAS.jpg" id="258" name="Shape 2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0900" y="1070500"/>
            <a:ext cx="2206194" cy="2856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illiam_Henry_Dines_large.jpg" id="263" name="Shape 2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9650" y="1070499"/>
            <a:ext cx="2092596" cy="3034562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Shape 264"/>
          <p:cNvSpPr txBox="1"/>
          <p:nvPr/>
        </p:nvSpPr>
        <p:spPr>
          <a:xfrm>
            <a:off x="975725" y="4105050"/>
            <a:ext cx="2671200" cy="10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1800">
                <a:solidFill>
                  <a:srgbClr val="3D85C6"/>
                </a:solidFill>
                <a:latin typeface="Capriola"/>
                <a:ea typeface="Capriola"/>
                <a:cs typeface="Capriola"/>
                <a:sym typeface="Capriola"/>
              </a:rPr>
              <a:t>William Henry Dines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s" sz="1800">
                <a:solidFill>
                  <a:srgbClr val="3D85C6"/>
                </a:solidFill>
                <a:latin typeface="Capriola"/>
                <a:ea typeface="Capriola"/>
                <a:cs typeface="Capriola"/>
                <a:sym typeface="Capriola"/>
              </a:rPr>
              <a:t>1892</a:t>
            </a:r>
          </a:p>
        </p:txBody>
      </p:sp>
      <p:sp>
        <p:nvSpPr>
          <p:cNvPr id="265" name="Shape 265"/>
          <p:cNvSpPr/>
          <p:nvPr/>
        </p:nvSpPr>
        <p:spPr>
          <a:xfrm>
            <a:off x="4271550" y="2207067"/>
            <a:ext cx="785700" cy="487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6" name="Shape 266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/>
              <a:t>A</a:t>
            </a:r>
            <a:r>
              <a:rPr lang="es"/>
              <a:t>nemómetro de presión</a:t>
            </a:r>
          </a:p>
        </p:txBody>
      </p:sp>
      <p:pic>
        <p:nvPicPr>
          <p:cNvPr id="267" name="Shape 2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7850" y="1577500"/>
            <a:ext cx="3194224" cy="217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/>
              <a:t>Anemómetro de tres copas</a:t>
            </a:r>
          </a:p>
        </p:txBody>
      </p:sp>
      <p:sp>
        <p:nvSpPr>
          <p:cNvPr id="273" name="Shape 273"/>
          <p:cNvSpPr txBox="1"/>
          <p:nvPr/>
        </p:nvSpPr>
        <p:spPr>
          <a:xfrm>
            <a:off x="792375" y="4158000"/>
            <a:ext cx="3031200" cy="75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1800">
                <a:solidFill>
                  <a:srgbClr val="3D85C6"/>
                </a:solidFill>
                <a:latin typeface="Capriola"/>
                <a:ea typeface="Capriola"/>
                <a:cs typeface="Capriola"/>
                <a:sym typeface="Capriola"/>
              </a:rPr>
              <a:t>John Patterson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s" sz="1800">
                <a:solidFill>
                  <a:srgbClr val="3D85C6"/>
                </a:solidFill>
                <a:latin typeface="Capriola"/>
                <a:ea typeface="Capriola"/>
                <a:cs typeface="Capriola"/>
                <a:sym typeface="Capriola"/>
              </a:rPr>
              <a:t>1926</a:t>
            </a:r>
          </a:p>
        </p:txBody>
      </p:sp>
      <p:pic>
        <p:nvPicPr>
          <p:cNvPr descr="wtrh2wth25trht6ht6.jpg" id="274" name="Shape 2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0297" y="985500"/>
            <a:ext cx="2440400" cy="317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dfv.jpg" id="275" name="Shape 2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9900" y="873875"/>
            <a:ext cx="2825860" cy="3284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/>
              <a:t>Uso práctico del anemómetro</a:t>
            </a:r>
          </a:p>
        </p:txBody>
      </p:sp>
      <p:pic>
        <p:nvPicPr>
          <p:cNvPr id="281" name="Shape 2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0350" y="1141249"/>
            <a:ext cx="6794399" cy="309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Shape 2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5500" y="1653032"/>
            <a:ext cx="1586799" cy="2226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" name="Shape 287"/>
          <p:cNvGrpSpPr/>
          <p:nvPr/>
        </p:nvGrpSpPr>
        <p:grpSpPr>
          <a:xfrm>
            <a:off x="-1278775" y="0"/>
            <a:ext cx="5384013" cy="5111274"/>
            <a:chOff x="-1278775" y="0"/>
            <a:chExt cx="5384013" cy="5111274"/>
          </a:xfrm>
        </p:grpSpPr>
        <p:pic>
          <p:nvPicPr>
            <p:cNvPr descr="guip.jpg" id="288" name="Shape 288"/>
            <p:cNvPicPr preferRelativeResize="0"/>
            <p:nvPr/>
          </p:nvPicPr>
          <p:blipFill rotWithShape="1">
            <a:blip r:embed="rId3">
              <a:alphaModFix/>
            </a:blip>
            <a:srcRect b="609" l="49418" r="0" t="20251"/>
            <a:stretch/>
          </p:blipFill>
          <p:spPr>
            <a:xfrm>
              <a:off x="148162" y="0"/>
              <a:ext cx="3957076" cy="51112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9" name="Shape 289"/>
            <p:cNvSpPr/>
            <p:nvPr/>
          </p:nvSpPr>
          <p:spPr>
            <a:xfrm rot="-796066">
              <a:off x="-1176186" y="1299383"/>
              <a:ext cx="1698023" cy="10914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290" name="Shape 29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" sz="3000"/>
              <a:t>Tornado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Shape 114"/>
          <p:cNvGrpSpPr/>
          <p:nvPr/>
        </p:nvGrpSpPr>
        <p:grpSpPr>
          <a:xfrm>
            <a:off x="1701099" y="440200"/>
            <a:ext cx="5741815" cy="3057224"/>
            <a:chOff x="1160024" y="474350"/>
            <a:chExt cx="5741815" cy="3057224"/>
          </a:xfrm>
        </p:grpSpPr>
        <p:pic>
          <p:nvPicPr>
            <p:cNvPr descr="Untitled-1-08.png" id="115" name="Shape 115"/>
            <p:cNvPicPr preferRelativeResize="0"/>
            <p:nvPr/>
          </p:nvPicPr>
          <p:blipFill rotWithShape="1">
            <a:blip r:embed="rId3">
              <a:alphaModFix/>
            </a:blip>
            <a:srcRect b="23121" l="6442" r="6494" t="24077"/>
            <a:stretch/>
          </p:blipFill>
          <p:spPr>
            <a:xfrm>
              <a:off x="1160024" y="2100820"/>
              <a:ext cx="1967758" cy="11934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ntitled-1-08.png" id="116" name="Shape 116"/>
            <p:cNvPicPr preferRelativeResize="0"/>
            <p:nvPr/>
          </p:nvPicPr>
          <p:blipFill rotWithShape="1">
            <a:blip r:embed="rId3">
              <a:alphaModFix/>
            </a:blip>
            <a:srcRect b="23121" l="6442" r="6494" t="24077"/>
            <a:stretch/>
          </p:blipFill>
          <p:spPr>
            <a:xfrm>
              <a:off x="4734846" y="474350"/>
              <a:ext cx="1967758" cy="11934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ntitled-1-08.png" id="117" name="Shape 117"/>
            <p:cNvPicPr preferRelativeResize="0"/>
            <p:nvPr/>
          </p:nvPicPr>
          <p:blipFill rotWithShape="1">
            <a:blip r:embed="rId3">
              <a:alphaModFix/>
            </a:blip>
            <a:srcRect b="23121" l="6442" r="6494" t="24077"/>
            <a:stretch/>
          </p:blipFill>
          <p:spPr>
            <a:xfrm>
              <a:off x="3127783" y="1545824"/>
              <a:ext cx="1967758" cy="11934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ntitled-1-11.png" id="118" name="Shape 118"/>
            <p:cNvPicPr preferRelativeResize="0"/>
            <p:nvPr/>
          </p:nvPicPr>
          <p:blipFill rotWithShape="1">
            <a:blip r:embed="rId4">
              <a:alphaModFix/>
            </a:blip>
            <a:srcRect b="15105" l="19074" r="19296" t="16326"/>
            <a:stretch/>
          </p:blipFill>
          <p:spPr>
            <a:xfrm rot="5400000">
              <a:off x="1497677" y="969899"/>
              <a:ext cx="879089" cy="12225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ntitled-1-11.png" id="119" name="Shape 119"/>
            <p:cNvPicPr preferRelativeResize="0"/>
            <p:nvPr/>
          </p:nvPicPr>
          <p:blipFill rotWithShape="1">
            <a:blip r:embed="rId4">
              <a:alphaModFix/>
            </a:blip>
            <a:srcRect b="15105" l="19074" r="19296" t="16326"/>
            <a:stretch/>
          </p:blipFill>
          <p:spPr>
            <a:xfrm rot="5400000">
              <a:off x="3117842" y="427048"/>
              <a:ext cx="879089" cy="12225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ntitled-1-11.png" id="120" name="Shape 120"/>
            <p:cNvPicPr preferRelativeResize="0"/>
            <p:nvPr/>
          </p:nvPicPr>
          <p:blipFill rotWithShape="1">
            <a:blip r:embed="rId4">
              <a:alphaModFix/>
            </a:blip>
            <a:srcRect b="15105" l="19074" r="19296" t="16326"/>
            <a:stretch/>
          </p:blipFill>
          <p:spPr>
            <a:xfrm rot="5400000">
              <a:off x="5395229" y="1577778"/>
              <a:ext cx="879089" cy="12225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Untitled-1-11.png" id="121" name="Shape 121"/>
            <p:cNvPicPr preferRelativeResize="0"/>
            <p:nvPr/>
          </p:nvPicPr>
          <p:blipFill rotWithShape="1">
            <a:blip r:embed="rId4">
              <a:alphaModFix/>
            </a:blip>
            <a:srcRect b="15105" l="19074" r="19296" t="16326"/>
            <a:stretch/>
          </p:blipFill>
          <p:spPr>
            <a:xfrm rot="5400000">
              <a:off x="5851021" y="2480757"/>
              <a:ext cx="879089" cy="12225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2" name="Shape 122"/>
            <p:cNvSpPr/>
            <p:nvPr/>
          </p:nvSpPr>
          <p:spPr>
            <a:xfrm>
              <a:off x="3127783" y="2335563"/>
              <a:ext cx="672300" cy="471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>
              <a:off x="4702998" y="1222571"/>
              <a:ext cx="672300" cy="471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>
              <a:off x="1193423" y="2882983"/>
              <a:ext cx="672300" cy="471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pic>
          <p:nvPicPr>
            <p:cNvPr descr="Untitled-1-11.png" id="125" name="Shape 125"/>
            <p:cNvPicPr preferRelativeResize="0"/>
            <p:nvPr/>
          </p:nvPicPr>
          <p:blipFill rotWithShape="1">
            <a:blip r:embed="rId4">
              <a:alphaModFix/>
            </a:blip>
            <a:srcRect b="15105" l="19074" r="19296" t="16326"/>
            <a:stretch/>
          </p:blipFill>
          <p:spPr>
            <a:xfrm rot="5400000">
              <a:off x="3333026" y="2480757"/>
              <a:ext cx="879089" cy="122254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6" name="Shape 126"/>
          <p:cNvSpPr txBox="1"/>
          <p:nvPr>
            <p:ph idx="1" type="body"/>
          </p:nvPr>
        </p:nvSpPr>
        <p:spPr>
          <a:xfrm>
            <a:off x="311699" y="4298325"/>
            <a:ext cx="6020400" cy="6051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Viento - Masa de aire en movimiento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uiop.jpg" id="295" name="Shape 2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4425" y="346074"/>
            <a:ext cx="5935148" cy="4451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Olas y corrientes marinas</a:t>
            </a:r>
          </a:p>
        </p:txBody>
      </p:sp>
      <p:pic>
        <p:nvPicPr>
          <p:cNvPr id="301" name="Shape 3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66350" y="1591275"/>
            <a:ext cx="5940574" cy="2557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Shape 3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3750" y="453675"/>
            <a:ext cx="6356500" cy="4236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Shape 311"/>
          <p:cNvPicPr preferRelativeResize="0"/>
          <p:nvPr/>
        </p:nvPicPr>
        <p:blipFill rotWithShape="1">
          <a:blip r:embed="rId3">
            <a:alphaModFix/>
          </a:blip>
          <a:srcRect b="0" l="0" r="0" t="5589"/>
          <a:stretch/>
        </p:blipFill>
        <p:spPr>
          <a:xfrm>
            <a:off x="1483412" y="480662"/>
            <a:ext cx="6177174" cy="3877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/>
              <a:t>Rapidez angular o de giro (G)</a:t>
            </a:r>
          </a:p>
        </p:txBody>
      </p:sp>
      <p:sp>
        <p:nvSpPr>
          <p:cNvPr id="317" name="Shape 317"/>
          <p:cNvSpPr/>
          <p:nvPr/>
        </p:nvSpPr>
        <p:spPr>
          <a:xfrm>
            <a:off x="1983575" y="1560600"/>
            <a:ext cx="1262400" cy="232710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318" name="Shape 318"/>
          <p:cNvCxnSpPr/>
          <p:nvPr/>
        </p:nvCxnSpPr>
        <p:spPr>
          <a:xfrm rot="10800000">
            <a:off x="4576675" y="2706850"/>
            <a:ext cx="1099200" cy="17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319" name="Shape 319"/>
          <p:cNvSpPr/>
          <p:nvPr/>
        </p:nvSpPr>
        <p:spPr>
          <a:xfrm>
            <a:off x="3472950" y="1728150"/>
            <a:ext cx="2198100" cy="1992000"/>
          </a:xfrm>
          <a:prstGeom prst="ellipse">
            <a:avLst/>
          </a:prstGeom>
          <a:solidFill>
            <a:srgbClr val="FF99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0" name="Shape 320"/>
          <p:cNvSpPr txBox="1"/>
          <p:nvPr/>
        </p:nvSpPr>
        <p:spPr>
          <a:xfrm>
            <a:off x="4756975" y="2357450"/>
            <a:ext cx="73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>
                <a:latin typeface="Ubuntu"/>
                <a:ea typeface="Ubuntu"/>
                <a:cs typeface="Ubuntu"/>
                <a:sym typeface="Ubuntu"/>
              </a:rPr>
              <a:t>Radio</a:t>
            </a:r>
          </a:p>
        </p:txBody>
      </p:sp>
      <p:sp>
        <p:nvSpPr>
          <p:cNvPr id="321" name="Shape 321"/>
          <p:cNvSpPr txBox="1"/>
          <p:nvPr/>
        </p:nvSpPr>
        <p:spPr>
          <a:xfrm>
            <a:off x="163150" y="911575"/>
            <a:ext cx="5452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 sz="1800">
                <a:latin typeface="Ubuntu"/>
                <a:ea typeface="Ubuntu"/>
                <a:cs typeface="Ubuntu"/>
                <a:sym typeface="Ubuntu"/>
              </a:rPr>
              <a:t>Cantidad de </a:t>
            </a:r>
            <a:r>
              <a:rPr lang="es" sz="1800">
                <a:latin typeface="Ubuntu"/>
                <a:ea typeface="Ubuntu"/>
                <a:cs typeface="Ubuntu"/>
                <a:sym typeface="Ubuntu"/>
              </a:rPr>
              <a:t>Vueltas por cada Segundo</a:t>
            </a:r>
          </a:p>
        </p:txBody>
      </p:sp>
      <p:cxnSp>
        <p:nvCxnSpPr>
          <p:cNvPr id="322" name="Shape 322"/>
          <p:cNvCxnSpPr>
            <a:stCxn id="319" idx="6"/>
          </p:cNvCxnSpPr>
          <p:nvPr/>
        </p:nvCxnSpPr>
        <p:spPr>
          <a:xfrm flipH="1">
            <a:off x="4628250" y="2724150"/>
            <a:ext cx="1042800" cy="17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323" name="Shape 323"/>
          <p:cNvSpPr txBox="1"/>
          <p:nvPr/>
        </p:nvSpPr>
        <p:spPr>
          <a:xfrm>
            <a:off x="3245975" y="4066813"/>
            <a:ext cx="1099200" cy="6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4800">
                <a:latin typeface="Ubuntu"/>
                <a:ea typeface="Ubuntu"/>
                <a:cs typeface="Ubuntu"/>
                <a:sym typeface="Ubuntu"/>
              </a:rPr>
              <a:t>G</a:t>
            </a:r>
            <a:r>
              <a:rPr lang="es" sz="4800">
                <a:latin typeface="Bree Serif"/>
                <a:ea typeface="Bree Serif"/>
                <a:cs typeface="Bree Serif"/>
                <a:sym typeface="Bree Serif"/>
              </a:rPr>
              <a:t> =</a:t>
            </a:r>
          </a:p>
        </p:txBody>
      </p:sp>
      <p:sp>
        <p:nvSpPr>
          <p:cNvPr id="324" name="Shape 324"/>
          <p:cNvSpPr txBox="1"/>
          <p:nvPr/>
        </p:nvSpPr>
        <p:spPr>
          <a:xfrm>
            <a:off x="4259050" y="4097875"/>
            <a:ext cx="2481600" cy="7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>
                <a:latin typeface="Bree Serif"/>
                <a:ea typeface="Bree Serif"/>
                <a:cs typeface="Bree Serif"/>
                <a:sym typeface="Bree Serif"/>
              </a:rPr>
              <a:t># </a:t>
            </a:r>
            <a:r>
              <a:rPr lang="es" sz="2400">
                <a:latin typeface="Ubuntu"/>
                <a:ea typeface="Ubuntu"/>
                <a:cs typeface="Ubuntu"/>
                <a:sym typeface="Ubuntu"/>
              </a:rPr>
              <a:t>Vueltas</a:t>
            </a:r>
          </a:p>
          <a:p>
            <a:pPr lvl="0">
              <a:spcBef>
                <a:spcPts val="0"/>
              </a:spcBef>
              <a:buNone/>
            </a:pPr>
            <a:r>
              <a:rPr lang="es" sz="2400">
                <a:latin typeface="Ubuntu"/>
                <a:ea typeface="Ubuntu"/>
                <a:cs typeface="Ubuntu"/>
                <a:sym typeface="Ubuntu"/>
              </a:rPr>
              <a:t># Segundos</a:t>
            </a:r>
          </a:p>
        </p:txBody>
      </p:sp>
      <p:cxnSp>
        <p:nvCxnSpPr>
          <p:cNvPr id="325" name="Shape 325"/>
          <p:cNvCxnSpPr/>
          <p:nvPr/>
        </p:nvCxnSpPr>
        <p:spPr>
          <a:xfrm rot="10800000">
            <a:off x="4284775" y="4544125"/>
            <a:ext cx="1683000" cy="174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326" name="Shape 326"/>
          <p:cNvSpPr/>
          <p:nvPr/>
        </p:nvSpPr>
        <p:spPr>
          <a:xfrm>
            <a:off x="4468950" y="2616750"/>
            <a:ext cx="206100" cy="231900"/>
          </a:xfrm>
          <a:prstGeom prst="mathMultiply">
            <a:avLst>
              <a:gd fmla="val 23520" name="adj1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Velocidad de un punto específico</a:t>
            </a:r>
          </a:p>
        </p:txBody>
      </p:sp>
      <p:sp>
        <p:nvSpPr>
          <p:cNvPr id="332" name="Shape 332"/>
          <p:cNvSpPr/>
          <p:nvPr/>
        </p:nvSpPr>
        <p:spPr>
          <a:xfrm>
            <a:off x="2631337" y="1314750"/>
            <a:ext cx="1262400" cy="232710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6D9EEB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3" name="Shape 333"/>
          <p:cNvSpPr/>
          <p:nvPr/>
        </p:nvSpPr>
        <p:spPr>
          <a:xfrm>
            <a:off x="4120712" y="1482300"/>
            <a:ext cx="2198100" cy="1992000"/>
          </a:xfrm>
          <a:prstGeom prst="ellipse">
            <a:avLst/>
          </a:prstGeom>
          <a:solidFill>
            <a:srgbClr val="FF99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4" name="Shape 334"/>
          <p:cNvSpPr txBox="1"/>
          <p:nvPr/>
        </p:nvSpPr>
        <p:spPr>
          <a:xfrm>
            <a:off x="5404737" y="2111600"/>
            <a:ext cx="73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/>
              <a:t>Radio</a:t>
            </a:r>
          </a:p>
        </p:txBody>
      </p:sp>
      <p:cxnSp>
        <p:nvCxnSpPr>
          <p:cNvPr id="335" name="Shape 335"/>
          <p:cNvCxnSpPr>
            <a:stCxn id="333" idx="6"/>
          </p:cNvCxnSpPr>
          <p:nvPr/>
        </p:nvCxnSpPr>
        <p:spPr>
          <a:xfrm flipH="1">
            <a:off x="5276012" y="2478300"/>
            <a:ext cx="1042800" cy="17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336" name="Shape 336"/>
          <p:cNvSpPr/>
          <p:nvPr/>
        </p:nvSpPr>
        <p:spPr>
          <a:xfrm rot="-5400000">
            <a:off x="5699250" y="1795350"/>
            <a:ext cx="1131300" cy="234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37" name="Shape 3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5950" y="3859245"/>
            <a:ext cx="850200" cy="8502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Shape 338"/>
          <p:cNvSpPr txBox="1"/>
          <p:nvPr/>
        </p:nvSpPr>
        <p:spPr>
          <a:xfrm>
            <a:off x="1497200" y="3841750"/>
            <a:ext cx="5138700" cy="13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Clr>
                <a:schemeClr val="dk1"/>
              </a:buClr>
              <a:buSzPct val="27500"/>
              <a:buFont typeface="Arial"/>
              <a:buNone/>
            </a:pPr>
            <a:r>
              <a:rPr lang="es" sz="40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V = G * Radio</a:t>
            </a:r>
          </a:p>
        </p:txBody>
      </p:sp>
      <p:sp>
        <p:nvSpPr>
          <p:cNvPr id="339" name="Shape 339"/>
          <p:cNvSpPr/>
          <p:nvPr/>
        </p:nvSpPr>
        <p:spPr>
          <a:xfrm>
            <a:off x="5198650" y="2370900"/>
            <a:ext cx="206100" cy="231900"/>
          </a:xfrm>
          <a:prstGeom prst="mathMultiply">
            <a:avLst>
              <a:gd fmla="val 23520" name="adj1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0" name="Shape 340"/>
          <p:cNvSpPr txBox="1"/>
          <p:nvPr/>
        </p:nvSpPr>
        <p:spPr>
          <a:xfrm>
            <a:off x="6201250" y="3704612"/>
            <a:ext cx="747000" cy="6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3000">
                <a:latin typeface="Ubuntu"/>
                <a:ea typeface="Ubuntu"/>
                <a:cs typeface="Ubuntu"/>
                <a:sym typeface="Ubuntu"/>
              </a:rPr>
              <a:t>c</a:t>
            </a:r>
            <a:r>
              <a:rPr lang="es" sz="3000">
                <a:latin typeface="Ubuntu"/>
                <a:ea typeface="Ubuntu"/>
                <a:cs typeface="Ubuntu"/>
                <a:sym typeface="Ubuntu"/>
              </a:rPr>
              <a:t>m</a:t>
            </a:r>
          </a:p>
          <a:p>
            <a:pPr lvl="0">
              <a:spcBef>
                <a:spcPts val="0"/>
              </a:spcBef>
              <a:buNone/>
            </a:pPr>
            <a:r>
              <a:rPr lang="es" sz="3000">
                <a:latin typeface="Ubuntu"/>
                <a:ea typeface="Ubuntu"/>
                <a:cs typeface="Ubuntu"/>
                <a:sym typeface="Ubuntu"/>
              </a:rPr>
              <a:t>  s</a:t>
            </a:r>
          </a:p>
        </p:txBody>
      </p:sp>
      <p:cxnSp>
        <p:nvCxnSpPr>
          <p:cNvPr id="341" name="Shape 341"/>
          <p:cNvCxnSpPr/>
          <p:nvPr/>
        </p:nvCxnSpPr>
        <p:spPr>
          <a:xfrm rot="10800000">
            <a:off x="6304250" y="4288325"/>
            <a:ext cx="553200" cy="2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342" name="Shape 342"/>
          <p:cNvSpPr/>
          <p:nvPr/>
        </p:nvSpPr>
        <p:spPr>
          <a:xfrm>
            <a:off x="6149650" y="3921450"/>
            <a:ext cx="850200" cy="747000"/>
          </a:xfrm>
          <a:prstGeom prst="bracketPair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3" name="Shape 343"/>
          <p:cNvSpPr/>
          <p:nvPr/>
        </p:nvSpPr>
        <p:spPr>
          <a:xfrm>
            <a:off x="5719650" y="4235450"/>
            <a:ext cx="234600" cy="97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5394"/>
          </a:solidFill>
          <a:ln cap="flat" cmpd="sng" w="9525">
            <a:solidFill>
              <a:srgbClr val="0B5394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Conversión de unidades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9" name="Shape 349"/>
          <p:cNvSpPr txBox="1"/>
          <p:nvPr/>
        </p:nvSpPr>
        <p:spPr>
          <a:xfrm>
            <a:off x="1817575" y="2868212"/>
            <a:ext cx="747000" cy="6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 sz="3000">
                <a:latin typeface="Bree Serif"/>
                <a:ea typeface="Bree Serif"/>
                <a:cs typeface="Bree Serif"/>
                <a:sym typeface="Bree Serif"/>
              </a:rPr>
              <a:t>cm</a:t>
            </a:r>
          </a:p>
          <a:p>
            <a:pPr lvl="0" rtl="0">
              <a:spcBef>
                <a:spcPts val="0"/>
              </a:spcBef>
              <a:buNone/>
            </a:pPr>
            <a:r>
              <a:rPr lang="es" sz="3000">
                <a:latin typeface="Bree Serif"/>
                <a:ea typeface="Bree Serif"/>
                <a:cs typeface="Bree Serif"/>
                <a:sym typeface="Bree Serif"/>
              </a:rPr>
              <a:t>   s</a:t>
            </a:r>
          </a:p>
        </p:txBody>
      </p:sp>
      <p:cxnSp>
        <p:nvCxnSpPr>
          <p:cNvPr id="350" name="Shape 350"/>
          <p:cNvCxnSpPr/>
          <p:nvPr/>
        </p:nvCxnSpPr>
        <p:spPr>
          <a:xfrm rot="10800000">
            <a:off x="1920575" y="3451925"/>
            <a:ext cx="553200" cy="2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351" name="Shape 351"/>
          <p:cNvSpPr/>
          <p:nvPr/>
        </p:nvSpPr>
        <p:spPr>
          <a:xfrm>
            <a:off x="1772075" y="3044425"/>
            <a:ext cx="850200" cy="747000"/>
          </a:xfrm>
          <a:prstGeom prst="bracketPair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2" name="Shape 352"/>
          <p:cNvSpPr txBox="1"/>
          <p:nvPr/>
        </p:nvSpPr>
        <p:spPr>
          <a:xfrm>
            <a:off x="1210425" y="1860500"/>
            <a:ext cx="6644700" cy="6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4800"/>
              <a:t>(  </a:t>
            </a:r>
            <a:r>
              <a:rPr lang="es" sz="4800">
                <a:latin typeface="Bree Serif"/>
                <a:ea typeface="Bree Serif"/>
                <a:cs typeface="Bree Serif"/>
                <a:sym typeface="Bree Serif"/>
              </a:rPr>
              <a:t> </a:t>
            </a:r>
            <a:r>
              <a:rPr lang="es" sz="4800">
                <a:latin typeface="Capriola"/>
                <a:ea typeface="Capriola"/>
                <a:cs typeface="Capriola"/>
                <a:sym typeface="Capriola"/>
              </a:rPr>
              <a:t>V</a:t>
            </a:r>
            <a:r>
              <a:rPr lang="es" sz="4800">
                <a:latin typeface="Capriola"/>
                <a:ea typeface="Capriola"/>
                <a:cs typeface="Capriola"/>
                <a:sym typeface="Capriola"/>
              </a:rPr>
              <a:t>   )  x </a:t>
            </a:r>
            <a:r>
              <a:rPr lang="es" sz="4800">
                <a:solidFill>
                  <a:schemeClr val="dk1"/>
                </a:solidFill>
                <a:latin typeface="Capriola"/>
                <a:ea typeface="Capriola"/>
                <a:cs typeface="Capriola"/>
                <a:sym typeface="Capriola"/>
              </a:rPr>
              <a:t> (0.036)=     V</a:t>
            </a:r>
            <a:r>
              <a:rPr lang="es" sz="4800">
                <a:solidFill>
                  <a:schemeClr val="dk1"/>
                </a:solidFill>
                <a:latin typeface="Bree Serif"/>
                <a:ea typeface="Bree Serif"/>
                <a:cs typeface="Bree Serif"/>
                <a:sym typeface="Bree Serif"/>
              </a:rPr>
              <a:t>   </a:t>
            </a:r>
          </a:p>
        </p:txBody>
      </p:sp>
      <p:sp>
        <p:nvSpPr>
          <p:cNvPr id="353" name="Shape 353"/>
          <p:cNvSpPr/>
          <p:nvPr/>
        </p:nvSpPr>
        <p:spPr>
          <a:xfrm>
            <a:off x="7157925" y="2939925"/>
            <a:ext cx="901200" cy="915300"/>
          </a:xfrm>
          <a:prstGeom prst="bracketPair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4" name="Shape 354"/>
          <p:cNvSpPr txBox="1"/>
          <p:nvPr/>
        </p:nvSpPr>
        <p:spPr>
          <a:xfrm>
            <a:off x="7235025" y="2868212"/>
            <a:ext cx="747000" cy="6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 sz="3000">
                <a:latin typeface="Bree Serif"/>
                <a:ea typeface="Bree Serif"/>
                <a:cs typeface="Bree Serif"/>
                <a:sym typeface="Bree Serif"/>
              </a:rPr>
              <a:t>k</a:t>
            </a:r>
            <a:r>
              <a:rPr lang="es" sz="3000">
                <a:latin typeface="Bree Serif"/>
                <a:ea typeface="Bree Serif"/>
                <a:cs typeface="Bree Serif"/>
                <a:sym typeface="Bree Serif"/>
              </a:rPr>
              <a:t>m</a:t>
            </a:r>
          </a:p>
          <a:p>
            <a:pPr lvl="0" rtl="0">
              <a:spcBef>
                <a:spcPts val="0"/>
              </a:spcBef>
              <a:buNone/>
            </a:pPr>
            <a:r>
              <a:rPr lang="es" sz="3000">
                <a:latin typeface="Bree Serif"/>
                <a:ea typeface="Bree Serif"/>
                <a:cs typeface="Bree Serif"/>
                <a:sym typeface="Bree Serif"/>
              </a:rPr>
              <a:t>  h</a:t>
            </a:r>
          </a:p>
        </p:txBody>
      </p:sp>
      <p:cxnSp>
        <p:nvCxnSpPr>
          <p:cNvPr id="355" name="Shape 355"/>
          <p:cNvCxnSpPr/>
          <p:nvPr/>
        </p:nvCxnSpPr>
        <p:spPr>
          <a:xfrm>
            <a:off x="7293075" y="3442025"/>
            <a:ext cx="6309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/>
          <p:nvPr/>
        </p:nvSpPr>
        <p:spPr>
          <a:xfrm>
            <a:off x="-316825" y="3223950"/>
            <a:ext cx="5053200" cy="157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3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Viento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s" sz="3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 </a:t>
            </a:r>
          </a:p>
        </p:txBody>
      </p:sp>
      <p:sp>
        <p:nvSpPr>
          <p:cNvPr id="361" name="Shape 361"/>
          <p:cNvSpPr txBox="1"/>
          <p:nvPr/>
        </p:nvSpPr>
        <p:spPr>
          <a:xfrm>
            <a:off x="4760950" y="149125"/>
            <a:ext cx="2629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7</a:t>
            </a:r>
          </a:p>
        </p:txBody>
      </p:sp>
      <p:pic>
        <p:nvPicPr>
          <p:cNvPr id="362" name="Shape 362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966700" y="4542985"/>
            <a:ext cx="792468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8.png" id="363" name="Shape 3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8300" y="281575"/>
            <a:ext cx="3495797" cy="3495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1800"/>
              <a:t>Causas del movimiento del aire</a:t>
            </a:r>
          </a:p>
        </p:txBody>
      </p:sp>
      <p:pic>
        <p:nvPicPr>
          <p:cNvPr descr="Untitled-1-01.png" id="132" name="Shape 132"/>
          <p:cNvPicPr preferRelativeResize="0"/>
          <p:nvPr/>
        </p:nvPicPr>
        <p:blipFill rotWithShape="1">
          <a:blip r:embed="rId3">
            <a:alphaModFix/>
          </a:blip>
          <a:srcRect b="7785" l="9535" r="49151" t="7035"/>
          <a:stretch/>
        </p:blipFill>
        <p:spPr>
          <a:xfrm>
            <a:off x="7333275" y="3020155"/>
            <a:ext cx="699624" cy="14424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133" name="Shape 133"/>
          <p:cNvPicPr preferRelativeResize="0"/>
          <p:nvPr/>
        </p:nvPicPr>
        <p:blipFill rotWithShape="1">
          <a:blip r:embed="rId3">
            <a:alphaModFix/>
          </a:blip>
          <a:srcRect b="7785" l="48754" r="9931" t="7035"/>
          <a:stretch/>
        </p:blipFill>
        <p:spPr>
          <a:xfrm>
            <a:off x="7333274" y="1344274"/>
            <a:ext cx="699636" cy="1442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0650" y="1344274"/>
            <a:ext cx="5806074" cy="3064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idx="1" type="body"/>
          </p:nvPr>
        </p:nvSpPr>
        <p:spPr>
          <a:xfrm>
            <a:off x="311699" y="4298325"/>
            <a:ext cx="6020400" cy="6051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1800">
                <a:latin typeface="Capriola"/>
                <a:ea typeface="Capriola"/>
                <a:cs typeface="Capriola"/>
                <a:sym typeface="Capriola"/>
              </a:rPr>
              <a:t>Circulación del aire sobre la superficie del planeta</a:t>
            </a:r>
          </a:p>
        </p:txBody>
      </p:sp>
      <p:pic>
        <p:nvPicPr>
          <p:cNvPr id="140" name="Shape 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8887" y="378050"/>
            <a:ext cx="5066224" cy="3377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Circulación del aire en la Tierra</a:t>
            </a:r>
          </a:p>
        </p:txBody>
      </p:sp>
      <p:pic>
        <p:nvPicPr>
          <p:cNvPr id="146" name="Shape 1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8112" y="1169450"/>
            <a:ext cx="5407776" cy="360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Efecto Coriolis</a:t>
            </a:r>
          </a:p>
        </p:txBody>
      </p:sp>
      <p:sp>
        <p:nvSpPr>
          <p:cNvPr id="152" name="Shape 152"/>
          <p:cNvSpPr txBox="1"/>
          <p:nvPr/>
        </p:nvSpPr>
        <p:spPr>
          <a:xfrm>
            <a:off x="1121450" y="4183075"/>
            <a:ext cx="2299200" cy="4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2400">
                <a:solidFill>
                  <a:srgbClr val="222222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Sin rotación</a:t>
            </a:r>
          </a:p>
        </p:txBody>
      </p:sp>
      <p:sp>
        <p:nvSpPr>
          <p:cNvPr id="153" name="Shape 153"/>
          <p:cNvSpPr txBox="1"/>
          <p:nvPr/>
        </p:nvSpPr>
        <p:spPr>
          <a:xfrm>
            <a:off x="5801187" y="4183075"/>
            <a:ext cx="2299200" cy="4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2400">
                <a:solidFill>
                  <a:srgbClr val="222222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Rotación</a:t>
            </a:r>
          </a:p>
        </p:txBody>
      </p:sp>
      <p:pic>
        <p:nvPicPr>
          <p:cNvPr id="154" name="Shape 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0975" y="961050"/>
            <a:ext cx="3367763" cy="3161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538" y="961050"/>
            <a:ext cx="3302259" cy="3100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/>
        </p:nvSpPr>
        <p:spPr>
          <a:xfrm rot="-8990317">
            <a:off x="278542" y="849543"/>
            <a:ext cx="455579" cy="624556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 txBox="1"/>
          <p:nvPr/>
        </p:nvSpPr>
        <p:spPr>
          <a:xfrm>
            <a:off x="850925" y="862425"/>
            <a:ext cx="40956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200">
                <a:latin typeface="Capriola"/>
                <a:ea typeface="Capriola"/>
                <a:cs typeface="Capriola"/>
                <a:sym typeface="Capriola"/>
              </a:rPr>
              <a:t>Vientos alisios del este</a:t>
            </a:r>
          </a:p>
        </p:txBody>
      </p:sp>
      <p:sp>
        <p:nvSpPr>
          <p:cNvPr id="162" name="Shape 162"/>
          <p:cNvSpPr/>
          <p:nvPr/>
        </p:nvSpPr>
        <p:spPr>
          <a:xfrm rot="8569309">
            <a:off x="321381" y="2068836"/>
            <a:ext cx="434886" cy="595812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3" name="Shape 163"/>
          <p:cNvSpPr txBox="1"/>
          <p:nvPr/>
        </p:nvSpPr>
        <p:spPr>
          <a:xfrm>
            <a:off x="866225" y="2090037"/>
            <a:ext cx="33738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 sz="2200">
                <a:latin typeface="Capriola"/>
                <a:ea typeface="Capriola"/>
                <a:cs typeface="Capriola"/>
                <a:sym typeface="Capriola"/>
              </a:rPr>
              <a:t>Vientos del oeste</a:t>
            </a:r>
          </a:p>
        </p:txBody>
      </p:sp>
      <p:sp>
        <p:nvSpPr>
          <p:cNvPr id="164" name="Shape 164"/>
          <p:cNvSpPr/>
          <p:nvPr/>
        </p:nvSpPr>
        <p:spPr>
          <a:xfrm rot="-8854577">
            <a:off x="284190" y="3178933"/>
            <a:ext cx="444256" cy="608633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5" name="Shape 165"/>
          <p:cNvSpPr txBox="1"/>
          <p:nvPr/>
        </p:nvSpPr>
        <p:spPr>
          <a:xfrm>
            <a:off x="798253" y="3247050"/>
            <a:ext cx="43785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 sz="2200">
                <a:latin typeface="Capriola"/>
                <a:ea typeface="Capriola"/>
                <a:cs typeface="Capriola"/>
                <a:sym typeface="Capriola"/>
              </a:rPr>
              <a:t>Vientos polares del este</a:t>
            </a:r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67024" y="304800"/>
            <a:ext cx="6134175" cy="408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type="title"/>
          </p:nvPr>
        </p:nvSpPr>
        <p:spPr>
          <a:xfrm>
            <a:off x="1113018" y="1047449"/>
            <a:ext cx="4878900" cy="451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72" name="Shape 172"/>
          <p:cNvPicPr preferRelativeResize="0"/>
          <p:nvPr/>
        </p:nvPicPr>
        <p:blipFill rotWithShape="1">
          <a:blip r:embed="rId3">
            <a:alphaModFix/>
          </a:blip>
          <a:srcRect b="9673" l="9285" r="5295" t="7221"/>
          <a:stretch/>
        </p:blipFill>
        <p:spPr>
          <a:xfrm>
            <a:off x="887975" y="1047449"/>
            <a:ext cx="6601846" cy="3713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3" name="Shape 173"/>
          <p:cNvGrpSpPr/>
          <p:nvPr/>
        </p:nvGrpSpPr>
        <p:grpSpPr>
          <a:xfrm>
            <a:off x="2189729" y="2188006"/>
            <a:ext cx="1774650" cy="925197"/>
            <a:chOff x="883200" y="2262375"/>
            <a:chExt cx="3727475" cy="1982425"/>
          </a:xfrm>
        </p:grpSpPr>
        <p:cxnSp>
          <p:nvCxnSpPr>
            <p:cNvPr id="174" name="Shape 174"/>
            <p:cNvCxnSpPr/>
            <p:nvPr/>
          </p:nvCxnSpPr>
          <p:spPr>
            <a:xfrm flipH="1">
              <a:off x="3324675" y="2308900"/>
              <a:ext cx="454800" cy="291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75" name="Shape 175"/>
            <p:cNvCxnSpPr/>
            <p:nvPr/>
          </p:nvCxnSpPr>
          <p:spPr>
            <a:xfrm flipH="1">
              <a:off x="3668875" y="2262375"/>
              <a:ext cx="454800" cy="291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76" name="Shape 176"/>
            <p:cNvCxnSpPr/>
            <p:nvPr/>
          </p:nvCxnSpPr>
          <p:spPr>
            <a:xfrm flipH="1">
              <a:off x="3214075" y="2656325"/>
              <a:ext cx="454800" cy="291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77" name="Shape 177"/>
            <p:cNvCxnSpPr/>
            <p:nvPr/>
          </p:nvCxnSpPr>
          <p:spPr>
            <a:xfrm flipH="1">
              <a:off x="2815700" y="2553675"/>
              <a:ext cx="454800" cy="291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78" name="Shape 178"/>
            <p:cNvCxnSpPr/>
            <p:nvPr/>
          </p:nvCxnSpPr>
          <p:spPr>
            <a:xfrm flipH="1">
              <a:off x="1338000" y="3100025"/>
              <a:ext cx="454800" cy="291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79" name="Shape 179"/>
            <p:cNvCxnSpPr/>
            <p:nvPr/>
          </p:nvCxnSpPr>
          <p:spPr>
            <a:xfrm rot="10800000">
              <a:off x="3778875" y="3733587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0" name="Shape 180"/>
            <p:cNvCxnSpPr/>
            <p:nvPr/>
          </p:nvCxnSpPr>
          <p:spPr>
            <a:xfrm rot="10800000">
              <a:off x="4141175" y="3680325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1" name="Shape 181"/>
            <p:cNvCxnSpPr/>
            <p:nvPr/>
          </p:nvCxnSpPr>
          <p:spPr>
            <a:xfrm rot="10800000">
              <a:off x="3355775" y="3284625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2" name="Shape 182"/>
            <p:cNvCxnSpPr/>
            <p:nvPr/>
          </p:nvCxnSpPr>
          <p:spPr>
            <a:xfrm rot="10800000">
              <a:off x="3672275" y="3302850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3" name="Shape 183"/>
            <p:cNvCxnSpPr/>
            <p:nvPr/>
          </p:nvCxnSpPr>
          <p:spPr>
            <a:xfrm rot="10800000">
              <a:off x="3529325" y="3796500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4" name="Shape 184"/>
            <p:cNvCxnSpPr/>
            <p:nvPr/>
          </p:nvCxnSpPr>
          <p:spPr>
            <a:xfrm rot="10800000">
              <a:off x="3824675" y="3189525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5" name="Shape 185"/>
            <p:cNvCxnSpPr/>
            <p:nvPr/>
          </p:nvCxnSpPr>
          <p:spPr>
            <a:xfrm flipH="1">
              <a:off x="1007300" y="3010950"/>
              <a:ext cx="454800" cy="291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6" name="Shape 186"/>
            <p:cNvCxnSpPr/>
            <p:nvPr/>
          </p:nvCxnSpPr>
          <p:spPr>
            <a:xfrm flipH="1">
              <a:off x="3366475" y="2808725"/>
              <a:ext cx="454800" cy="291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7" name="Shape 187"/>
            <p:cNvCxnSpPr/>
            <p:nvPr/>
          </p:nvCxnSpPr>
          <p:spPr>
            <a:xfrm flipH="1">
              <a:off x="883200" y="2808725"/>
              <a:ext cx="454800" cy="291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8" name="Shape 188"/>
            <p:cNvCxnSpPr/>
            <p:nvPr/>
          </p:nvCxnSpPr>
          <p:spPr>
            <a:xfrm flipH="1">
              <a:off x="1654475" y="3171225"/>
              <a:ext cx="454800" cy="291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89" name="Shape 189"/>
            <p:cNvCxnSpPr/>
            <p:nvPr/>
          </p:nvCxnSpPr>
          <p:spPr>
            <a:xfrm rot="10800000">
              <a:off x="2108675" y="3558750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90" name="Shape 190"/>
            <p:cNvCxnSpPr/>
            <p:nvPr/>
          </p:nvCxnSpPr>
          <p:spPr>
            <a:xfrm rot="10800000">
              <a:off x="1930400" y="3680325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91" name="Shape 191"/>
            <p:cNvCxnSpPr/>
            <p:nvPr/>
          </p:nvCxnSpPr>
          <p:spPr>
            <a:xfrm rot="10800000">
              <a:off x="1461500" y="3644025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92" name="Shape 192"/>
            <p:cNvCxnSpPr/>
            <p:nvPr/>
          </p:nvCxnSpPr>
          <p:spPr>
            <a:xfrm rot="10800000">
              <a:off x="1739525" y="3989500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93" name="Shape 193"/>
            <p:cNvCxnSpPr/>
            <p:nvPr/>
          </p:nvCxnSpPr>
          <p:spPr>
            <a:xfrm rot="10800000">
              <a:off x="1136250" y="3733600"/>
              <a:ext cx="469500" cy="25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FFFF00"/>
              </a:solidFill>
              <a:prstDash val="solid"/>
              <a:round/>
              <a:headEnd len="lg" w="lg" type="none"/>
              <a:tailEnd len="lg" w="lg" type="triangle"/>
            </a:ln>
          </p:spPr>
        </p:cxnSp>
      </p:grpSp>
      <p:sp>
        <p:nvSpPr>
          <p:cNvPr id="194" name="Shape 194"/>
          <p:cNvSpPr txBox="1"/>
          <p:nvPr>
            <p:ph type="title"/>
          </p:nvPr>
        </p:nvSpPr>
        <p:spPr>
          <a:xfrm>
            <a:off x="90550" y="0"/>
            <a:ext cx="8520600" cy="572700"/>
          </a:xfrm>
          <a:prstGeom prst="rect">
            <a:avLst/>
          </a:prstGeom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>
                <a:solidFill>
                  <a:srgbClr val="FFFFFF"/>
                </a:solidFill>
              </a:rPr>
              <a:t>Vientos alisios</a:t>
            </a:r>
          </a:p>
        </p:txBody>
      </p:sp>
      <p:grpSp>
        <p:nvGrpSpPr>
          <p:cNvPr id="195" name="Shape 195"/>
          <p:cNvGrpSpPr/>
          <p:nvPr/>
        </p:nvGrpSpPr>
        <p:grpSpPr>
          <a:xfrm>
            <a:off x="1374747" y="4224610"/>
            <a:ext cx="4374381" cy="243620"/>
            <a:chOff x="674200" y="4400500"/>
            <a:chExt cx="6058700" cy="337425"/>
          </a:xfrm>
        </p:grpSpPr>
        <p:cxnSp>
          <p:nvCxnSpPr>
            <p:cNvPr id="196" name="Shape 196"/>
            <p:cNvCxnSpPr/>
            <p:nvPr/>
          </p:nvCxnSpPr>
          <p:spPr>
            <a:xfrm>
              <a:off x="674200" y="4400500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97" name="Shape 197"/>
            <p:cNvCxnSpPr/>
            <p:nvPr/>
          </p:nvCxnSpPr>
          <p:spPr>
            <a:xfrm>
              <a:off x="1631825" y="4692925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98" name="Shape 198"/>
            <p:cNvCxnSpPr/>
            <p:nvPr/>
          </p:nvCxnSpPr>
          <p:spPr>
            <a:xfrm>
              <a:off x="2578175" y="4400500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199" name="Shape 199"/>
            <p:cNvCxnSpPr/>
            <p:nvPr/>
          </p:nvCxnSpPr>
          <p:spPr>
            <a:xfrm>
              <a:off x="3191425" y="4715425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00" name="Shape 200"/>
            <p:cNvCxnSpPr/>
            <p:nvPr/>
          </p:nvCxnSpPr>
          <p:spPr>
            <a:xfrm>
              <a:off x="4044875" y="4456137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01" name="Shape 201"/>
            <p:cNvCxnSpPr/>
            <p:nvPr/>
          </p:nvCxnSpPr>
          <p:spPr>
            <a:xfrm>
              <a:off x="4915725" y="4715425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02" name="Shape 202"/>
            <p:cNvCxnSpPr/>
            <p:nvPr/>
          </p:nvCxnSpPr>
          <p:spPr>
            <a:xfrm>
              <a:off x="5415825" y="4400500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03" name="Shape 203"/>
            <p:cNvCxnSpPr/>
            <p:nvPr/>
          </p:nvCxnSpPr>
          <p:spPr>
            <a:xfrm>
              <a:off x="6232800" y="4560625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</p:grpSp>
      <p:grpSp>
        <p:nvGrpSpPr>
          <p:cNvPr id="204" name="Shape 204"/>
          <p:cNvGrpSpPr/>
          <p:nvPr/>
        </p:nvGrpSpPr>
        <p:grpSpPr>
          <a:xfrm>
            <a:off x="1504957" y="1610053"/>
            <a:ext cx="4374381" cy="243620"/>
            <a:chOff x="674200" y="4400500"/>
            <a:chExt cx="6058700" cy="337425"/>
          </a:xfrm>
        </p:grpSpPr>
        <p:cxnSp>
          <p:nvCxnSpPr>
            <p:cNvPr id="205" name="Shape 205"/>
            <p:cNvCxnSpPr/>
            <p:nvPr/>
          </p:nvCxnSpPr>
          <p:spPr>
            <a:xfrm>
              <a:off x="674200" y="4400500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06" name="Shape 206"/>
            <p:cNvCxnSpPr/>
            <p:nvPr/>
          </p:nvCxnSpPr>
          <p:spPr>
            <a:xfrm>
              <a:off x="1631825" y="4692925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07" name="Shape 207"/>
            <p:cNvCxnSpPr/>
            <p:nvPr/>
          </p:nvCxnSpPr>
          <p:spPr>
            <a:xfrm>
              <a:off x="2578175" y="4400500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08" name="Shape 208"/>
            <p:cNvCxnSpPr/>
            <p:nvPr/>
          </p:nvCxnSpPr>
          <p:spPr>
            <a:xfrm>
              <a:off x="3191425" y="4715425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09" name="Shape 209"/>
            <p:cNvCxnSpPr/>
            <p:nvPr/>
          </p:nvCxnSpPr>
          <p:spPr>
            <a:xfrm>
              <a:off x="4044875" y="4456137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10" name="Shape 210"/>
            <p:cNvCxnSpPr/>
            <p:nvPr/>
          </p:nvCxnSpPr>
          <p:spPr>
            <a:xfrm>
              <a:off x="4915725" y="4715425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11" name="Shape 211"/>
            <p:cNvCxnSpPr/>
            <p:nvPr/>
          </p:nvCxnSpPr>
          <p:spPr>
            <a:xfrm>
              <a:off x="5415825" y="4400500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  <p:cxnSp>
          <p:nvCxnSpPr>
            <p:cNvPr id="212" name="Shape 212"/>
            <p:cNvCxnSpPr/>
            <p:nvPr/>
          </p:nvCxnSpPr>
          <p:spPr>
            <a:xfrm>
              <a:off x="6232800" y="4560625"/>
              <a:ext cx="500100" cy="22500"/>
            </a:xfrm>
            <a:prstGeom prst="straightConnector1">
              <a:avLst/>
            </a:prstGeom>
            <a:noFill/>
            <a:ln cap="flat" cmpd="sng" w="28575">
              <a:solidFill>
                <a:srgbClr val="FFFFFF"/>
              </a:solidFill>
              <a:prstDash val="solid"/>
              <a:round/>
              <a:headEnd len="lg" w="lg" type="none"/>
              <a:tailEnd len="lg" w="lg" type="triangle"/>
            </a:ln>
          </p:spPr>
        </p:cxnSp>
      </p:grpSp>
      <p:pic>
        <p:nvPicPr>
          <p:cNvPr descr="gjiñ.jpg" id="213" name="Shape 2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53882" y="1047440"/>
            <a:ext cx="1280641" cy="1076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/>
              <a:t>Rapidez </a:t>
            </a:r>
          </a:p>
        </p:txBody>
      </p:sp>
      <p:pic>
        <p:nvPicPr>
          <p:cNvPr id="219" name="Shape 2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762" y="971250"/>
            <a:ext cx="8018475" cy="341357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Shape 220"/>
          <p:cNvSpPr txBox="1"/>
          <p:nvPr/>
        </p:nvSpPr>
        <p:spPr>
          <a:xfrm>
            <a:off x="1701750" y="4384825"/>
            <a:ext cx="5740500" cy="7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s" sz="1800">
                <a:latin typeface="Capriola"/>
                <a:ea typeface="Capriola"/>
                <a:cs typeface="Capriola"/>
                <a:sym typeface="Capriola"/>
              </a:rPr>
              <a:t>44 kilómetros por hora.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